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EC2C2-C075-42A6-80B7-1F4335BB16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BD1FD3-C370-4F46-A1A4-E4C59F12F4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72D841-F299-4EAD-8E87-7527BE972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8C319-2807-4715-AD18-3E0D5719192F}" type="datetimeFigureOut">
              <a:rPr lang="en-US" smtClean="0"/>
              <a:t>13-Mar-20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2A6F4-0DB0-47A3-9C67-D9DA4AB70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A49A93-55AB-4DEC-AFAB-519A78CEE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3D8D1-9D1C-49A4-A012-709BC6137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102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FD1E5-6E2A-40C8-BB17-67D96CF39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CBF932-6CCC-404A-A788-92A706C259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C4E32E-1212-47DF-A448-A8D2FE746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8C319-2807-4715-AD18-3E0D5719192F}" type="datetimeFigureOut">
              <a:rPr lang="en-US" smtClean="0"/>
              <a:t>13-Mar-20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EACD31-265D-422D-813D-7746F42DB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D691C8-5DC0-47C6-A540-5084F15D6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3D8D1-9D1C-49A4-A012-709BC6137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176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BDE308-0C8D-48BF-A86B-12457C75DE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5F474-DAD2-46B2-A5C6-222312B343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71D72B-EBE9-423A-AB30-619F6B9DC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8C319-2807-4715-AD18-3E0D5719192F}" type="datetimeFigureOut">
              <a:rPr lang="en-US" smtClean="0"/>
              <a:t>13-Mar-20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F5683E-FDD1-4412-A30A-66B2CD91B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73D2D0-FB65-4B1F-AF9E-F795E27A1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3D8D1-9D1C-49A4-A012-709BC6137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739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4BA9E-5200-4E45-B8D6-FAAC2A149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845E4-329C-4A80-A55A-D88457BE74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48903D-58B5-4D60-845E-BF5BC3D36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8C319-2807-4715-AD18-3E0D5719192F}" type="datetimeFigureOut">
              <a:rPr lang="en-US" smtClean="0"/>
              <a:t>13-Mar-20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D6C4D4-CCA2-4325-8768-8B1C273AA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18EE6-A620-42B6-B05C-EA25F9C45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3D8D1-9D1C-49A4-A012-709BC6137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564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21DBC-1C6E-4CAD-BECF-A3FE56E80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B034FE-5C2A-4D0E-BEE8-B905F13E92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ABCC67-FA38-473B-A98A-33C1415DE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8C319-2807-4715-AD18-3E0D5719192F}" type="datetimeFigureOut">
              <a:rPr lang="en-US" smtClean="0"/>
              <a:t>13-Mar-20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04B47E-73D7-41BA-8BC5-B29B3B0D8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FC1931-E6FE-466C-88D0-2ECAD0CE0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3D8D1-9D1C-49A4-A012-709BC6137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083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D16F5-9E47-4367-8FB7-44B7BAE31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F1BEF-B841-43D7-8AB9-29E20D65A1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023FCE-53A3-44A2-81C5-88E9DD8FA2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F2D09C-4FEF-49A9-B98D-287F21A05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8C319-2807-4715-AD18-3E0D5719192F}" type="datetimeFigureOut">
              <a:rPr lang="en-US" smtClean="0"/>
              <a:t>13-Mar-20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D12907-0705-450D-9493-00404CA1E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E1D7B8-7A7E-4183-9E69-CE15D7AA1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3D8D1-9D1C-49A4-A012-709BC6137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080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C64C0-FCBD-45A9-9A45-3BF1279AB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A53784-E34F-4FF4-96D1-A2D5F59770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F42DA2-4701-4612-9120-543D3962C7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5154F3-F594-49FA-A92B-70B03CEEAC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15B3AF-FA29-4BFF-82D9-C7F4E7071F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E1C93B-55A8-4AB0-BAAE-8A9E538BC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8C319-2807-4715-AD18-3E0D5719192F}" type="datetimeFigureOut">
              <a:rPr lang="en-US" smtClean="0"/>
              <a:t>13-Mar-20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A09ACD-D06F-4588-8EF1-F03A47C97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FA3E62-18CF-450C-9D14-74BF6306B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3D8D1-9D1C-49A4-A012-709BC6137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983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46FF7-7E70-4B17-9BA4-A3775C5E8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75F557-21EB-421F-8A72-95CABA59E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8C319-2807-4715-AD18-3E0D5719192F}" type="datetimeFigureOut">
              <a:rPr lang="en-US" smtClean="0"/>
              <a:t>13-Mar-20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BBD535-40CC-415A-8E1A-446C5AB0D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0E8F5E-E841-43DF-9D19-D51D30C1E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3D8D1-9D1C-49A4-A012-709BC6137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850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B6A88B-30E4-4F06-8AD4-D20CF9D24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8C319-2807-4715-AD18-3E0D5719192F}" type="datetimeFigureOut">
              <a:rPr lang="en-US" smtClean="0"/>
              <a:t>13-Mar-20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19FE0E-2EE3-4E47-B255-F59BBCBE5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AC4C79-B16F-4D0A-8C58-E95353A15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3D8D1-9D1C-49A4-A012-709BC6137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298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A339-926A-467E-833C-B5111348A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76D68D-01D1-493E-9906-D9F0438B6C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56CBBA-4779-4A5C-81BB-833C9EE390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64AABB-1B4C-4D88-83B0-4E4F6B1DC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8C319-2807-4715-AD18-3E0D5719192F}" type="datetimeFigureOut">
              <a:rPr lang="en-US" smtClean="0"/>
              <a:t>13-Mar-20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F65D63-A80F-4E9C-BA9E-94BA24972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81507B-BBFA-4D54-A733-6854F99CA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3D8D1-9D1C-49A4-A012-709BC6137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510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21316-3353-47C6-A7AF-EA17F3A79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8A3176-00C0-4336-9D52-9043EEB7DD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6F8CA1-3081-487E-86E5-0F9CE5633B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53FF22-1772-49ED-9FFC-DDA6383E8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8C319-2807-4715-AD18-3E0D5719192F}" type="datetimeFigureOut">
              <a:rPr lang="en-US" smtClean="0"/>
              <a:t>13-Mar-20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E8C96A-660C-456B-AEC7-4D648BDC0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35D7FC-CDF3-408B-BF12-A27B8C5BB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3D8D1-9D1C-49A4-A012-709BC6137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444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AA1A18-47B2-4445-8073-817A0647A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D80F74-8EF9-4C67-A5A6-A9DDD32F97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A0391E-CAA0-4648-8300-FCC400B888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48C319-2807-4715-AD18-3E0D5719192F}" type="datetimeFigureOut">
              <a:rPr lang="en-US" smtClean="0"/>
              <a:t>13-Mar-20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DAAD0F-4AD6-4A6C-92B3-6036815A37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FC3AA-6C43-4069-BF54-9A6E33D86E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E3D8D1-9D1C-49A4-A012-709BC6137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6383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">
            <a:extLst>
              <a:ext uri="{FF2B5EF4-FFF2-40B4-BE49-F238E27FC236}">
                <a16:creationId xmlns:a16="http://schemas.microsoft.com/office/drawing/2014/main" id="{A96E7A14-094C-4AF2-8A28-8976087DEE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7784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">
            <a:extLst>
              <a:ext uri="{FF2B5EF4-FFF2-40B4-BE49-F238E27FC236}">
                <a16:creationId xmlns:a16="http://schemas.microsoft.com/office/drawing/2014/main" id="{098CC3D1-00F1-43E8-8FAA-BF0CAA6C0F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5407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">
            <a:extLst>
              <a:ext uri="{FF2B5EF4-FFF2-40B4-BE49-F238E27FC236}">
                <a16:creationId xmlns:a16="http://schemas.microsoft.com/office/drawing/2014/main" id="{E3496CCD-038B-49AD-AA61-E681D19BB5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4894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">
            <a:extLst>
              <a:ext uri="{FF2B5EF4-FFF2-40B4-BE49-F238E27FC236}">
                <a16:creationId xmlns:a16="http://schemas.microsoft.com/office/drawing/2014/main" id="{498D2BA1-4D5D-43CA-AD4C-AA74837EF8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3176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">
            <a:extLst>
              <a:ext uri="{FF2B5EF4-FFF2-40B4-BE49-F238E27FC236}">
                <a16:creationId xmlns:a16="http://schemas.microsoft.com/office/drawing/2014/main" id="{EE6696BF-2717-4B8E-B8B2-AA3F575612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3165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">
            <a:extLst>
              <a:ext uri="{FF2B5EF4-FFF2-40B4-BE49-F238E27FC236}">
                <a16:creationId xmlns:a16="http://schemas.microsoft.com/office/drawing/2014/main" id="{2F30820C-81CD-4936-9E7E-7472ADA736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3197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">
            <a:extLst>
              <a:ext uri="{FF2B5EF4-FFF2-40B4-BE49-F238E27FC236}">
                <a16:creationId xmlns:a16="http://schemas.microsoft.com/office/drawing/2014/main" id="{581C10EC-74C3-4994-8572-4679B1DE1DE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106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">
            <a:extLst>
              <a:ext uri="{FF2B5EF4-FFF2-40B4-BE49-F238E27FC236}">
                <a16:creationId xmlns:a16="http://schemas.microsoft.com/office/drawing/2014/main" id="{1430373B-7EF0-41F4-A50A-0836DF2A0C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4238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">
            <a:extLst>
              <a:ext uri="{FF2B5EF4-FFF2-40B4-BE49-F238E27FC236}">
                <a16:creationId xmlns:a16="http://schemas.microsoft.com/office/drawing/2014/main" id="{3D4DF3CE-3DBC-4520-BB7A-D1BDF0EA4BC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9758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">
            <a:extLst>
              <a:ext uri="{FF2B5EF4-FFF2-40B4-BE49-F238E27FC236}">
                <a16:creationId xmlns:a16="http://schemas.microsoft.com/office/drawing/2014/main" id="{C2C00D44-3F86-4852-8045-A629BDFD45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2662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9">
            <a:extLst>
              <a:ext uri="{FF2B5EF4-FFF2-40B4-BE49-F238E27FC236}">
                <a16:creationId xmlns:a16="http://schemas.microsoft.com/office/drawing/2014/main" id="{7424AE95-AF8D-4C9F-B096-F6FF0EC118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235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">
            <a:extLst>
              <a:ext uri="{FF2B5EF4-FFF2-40B4-BE49-F238E27FC236}">
                <a16:creationId xmlns:a16="http://schemas.microsoft.com/office/drawing/2014/main" id="{F1E043A9-6A61-47C9-B7B8-59948F7011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3689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0">
            <a:extLst>
              <a:ext uri="{FF2B5EF4-FFF2-40B4-BE49-F238E27FC236}">
                <a16:creationId xmlns:a16="http://schemas.microsoft.com/office/drawing/2014/main" id="{6BAEDF64-BCD9-4686-8CB8-F126226CA2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0379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1">
            <a:extLst>
              <a:ext uri="{FF2B5EF4-FFF2-40B4-BE49-F238E27FC236}">
                <a16:creationId xmlns:a16="http://schemas.microsoft.com/office/drawing/2014/main" id="{E5C30211-C51E-4307-94BE-F17C6F275D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4809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2">
            <a:extLst>
              <a:ext uri="{FF2B5EF4-FFF2-40B4-BE49-F238E27FC236}">
                <a16:creationId xmlns:a16="http://schemas.microsoft.com/office/drawing/2014/main" id="{4209A74E-E113-43CA-9DFC-B5B0F00CE8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2156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3">
            <a:extLst>
              <a:ext uri="{FF2B5EF4-FFF2-40B4-BE49-F238E27FC236}">
                <a16:creationId xmlns:a16="http://schemas.microsoft.com/office/drawing/2014/main" id="{C5FF3B9C-D726-4912-B62F-008E7E35C5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3901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4">
            <a:extLst>
              <a:ext uri="{FF2B5EF4-FFF2-40B4-BE49-F238E27FC236}">
                <a16:creationId xmlns:a16="http://schemas.microsoft.com/office/drawing/2014/main" id="{A83E9400-F83C-41BC-8C8C-4B95CC3115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789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5">
            <a:extLst>
              <a:ext uri="{FF2B5EF4-FFF2-40B4-BE49-F238E27FC236}">
                <a16:creationId xmlns:a16="http://schemas.microsoft.com/office/drawing/2014/main" id="{8AC4B634-F308-4503-BCB8-1177CE22D1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7117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6">
            <a:extLst>
              <a:ext uri="{FF2B5EF4-FFF2-40B4-BE49-F238E27FC236}">
                <a16:creationId xmlns:a16="http://schemas.microsoft.com/office/drawing/2014/main" id="{313F2577-31E0-478A-9E23-4AE28AC803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5198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7">
            <a:extLst>
              <a:ext uri="{FF2B5EF4-FFF2-40B4-BE49-F238E27FC236}">
                <a16:creationId xmlns:a16="http://schemas.microsoft.com/office/drawing/2014/main" id="{5410018D-F953-46A7-8C1D-4847FAAC90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3069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8">
            <a:extLst>
              <a:ext uri="{FF2B5EF4-FFF2-40B4-BE49-F238E27FC236}">
                <a16:creationId xmlns:a16="http://schemas.microsoft.com/office/drawing/2014/main" id="{212A0AB3-99BB-4485-BAC1-BE4332BADA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0059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9">
            <a:extLst>
              <a:ext uri="{FF2B5EF4-FFF2-40B4-BE49-F238E27FC236}">
                <a16:creationId xmlns:a16="http://schemas.microsoft.com/office/drawing/2014/main" id="{75685F5A-25E7-4EB7-BA1D-F6E943D908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014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">
            <a:extLst>
              <a:ext uri="{FF2B5EF4-FFF2-40B4-BE49-F238E27FC236}">
                <a16:creationId xmlns:a16="http://schemas.microsoft.com/office/drawing/2014/main" id="{CB57CD2E-D84F-4F92-AAE8-458DF5E0EB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0533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0">
            <a:extLst>
              <a:ext uri="{FF2B5EF4-FFF2-40B4-BE49-F238E27FC236}">
                <a16:creationId xmlns:a16="http://schemas.microsoft.com/office/drawing/2014/main" id="{8C9DB1F2-D9B0-434C-865E-3869CE0ABE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4623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1">
            <a:extLst>
              <a:ext uri="{FF2B5EF4-FFF2-40B4-BE49-F238E27FC236}">
                <a16:creationId xmlns:a16="http://schemas.microsoft.com/office/drawing/2014/main" id="{C87933E6-D7BB-4590-BBF7-39573468A5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643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">
            <a:extLst>
              <a:ext uri="{FF2B5EF4-FFF2-40B4-BE49-F238E27FC236}">
                <a16:creationId xmlns:a16="http://schemas.microsoft.com/office/drawing/2014/main" id="{6ED85516-8B13-4153-ACEE-918DF54FFA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676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">
            <a:extLst>
              <a:ext uri="{FF2B5EF4-FFF2-40B4-BE49-F238E27FC236}">
                <a16:creationId xmlns:a16="http://schemas.microsoft.com/office/drawing/2014/main" id="{BC95A6D2-2DDE-4F6A-8D32-6AE9B2C56F0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9058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">
            <a:extLst>
              <a:ext uri="{FF2B5EF4-FFF2-40B4-BE49-F238E27FC236}">
                <a16:creationId xmlns:a16="http://schemas.microsoft.com/office/drawing/2014/main" id="{DD5D342C-9EEE-4741-A6A9-27CE55F2B8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249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">
            <a:extLst>
              <a:ext uri="{FF2B5EF4-FFF2-40B4-BE49-F238E27FC236}">
                <a16:creationId xmlns:a16="http://schemas.microsoft.com/office/drawing/2014/main" id="{3348442B-EB8C-4678-89FE-0EAFA1CAF1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4401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">
            <a:extLst>
              <a:ext uri="{FF2B5EF4-FFF2-40B4-BE49-F238E27FC236}">
                <a16:creationId xmlns:a16="http://schemas.microsoft.com/office/drawing/2014/main" id="{3183BDAA-13D1-4E01-9584-E691A03DEE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1769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">
            <a:extLst>
              <a:ext uri="{FF2B5EF4-FFF2-40B4-BE49-F238E27FC236}">
                <a16:creationId xmlns:a16="http://schemas.microsoft.com/office/drawing/2014/main" id="{E6BB0453-077F-4286-93AC-B177D55ED6D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849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Alicia Pena</dc:creator>
  <cp:lastModifiedBy>Alicia Pena</cp:lastModifiedBy>
  <cp:revision>1</cp:revision>
  <dcterms:created xsi:type="dcterms:W3CDTF">2020-03-13T16:28:11Z</dcterms:created>
  <dcterms:modified xsi:type="dcterms:W3CDTF">2020-03-13T16:28:37Z</dcterms:modified>
</cp:coreProperties>
</file>